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Relationship Id="rId18" Type="http://schemas.openxmlformats.org/officeDocument/2006/relationships/image" Target="../media/image171.png"/><Relationship Id="rId19" Type="http://schemas.openxmlformats.org/officeDocument/2006/relationships/image" Target="../media/image17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54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73111" y="3847625"/>
            <a:ext cx="12767891" cy="26890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31015" y="8384563"/>
            <a:ext cx="7855536" cy="8208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47094" y="7716076"/>
            <a:ext cx="4685714" cy="4219048"/>
            <a:chOff x="-347094" y="7716076"/>
            <a:chExt cx="4685714" cy="42190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8864" y="5291480"/>
              <a:ext cx="9371429" cy="843809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7094" y="7716076"/>
              <a:ext cx="4685714" cy="4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075" y="-709010"/>
            <a:ext cx="10647619" cy="4580952"/>
            <a:chOff x="8380075" y="-709010"/>
            <a:chExt cx="10647619" cy="458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5271" y="-2700481"/>
              <a:ext cx="21295238" cy="91619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0075" y="-709010"/>
              <a:ext cx="10647619" cy="45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" y="3169753"/>
            <a:ext cx="18285714" cy="5850971"/>
            <a:chOff x="38095" y="3169753"/>
            <a:chExt cx="18285714" cy="5850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5" y="3169753"/>
              <a:ext cx="18285714" cy="58509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810" y="573540"/>
            <a:ext cx="5830677" cy="109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191" y="9101592"/>
            <a:ext cx="2042268" cy="9923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7240" y="9109212"/>
            <a:ext cx="2042268" cy="9923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5812" y="9097783"/>
            <a:ext cx="2032744" cy="9923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20574" y="9114926"/>
            <a:ext cx="2032744" cy="9923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0191" y="0"/>
            <a:ext cx="14265332" cy="10232060"/>
            <a:chOff x="2010191" y="0"/>
            <a:chExt cx="14265332" cy="10232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0191" y="0"/>
              <a:ext cx="14265332" cy="10232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0191" y="0"/>
            <a:ext cx="14265332" cy="10232060"/>
            <a:chOff x="2010191" y="0"/>
            <a:chExt cx="14265332" cy="10232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0191" y="0"/>
              <a:ext cx="14265332" cy="10232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3806" y="-445714"/>
            <a:ext cx="21314280" cy="11177143"/>
            <a:chOff x="-843806" y="-445714"/>
            <a:chExt cx="21314280" cy="111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3806" y="-445714"/>
              <a:ext cx="21314280" cy="111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2857" y="1798095"/>
            <a:ext cx="107047" cy="7022857"/>
            <a:chOff x="5942857" y="1798095"/>
            <a:chExt cx="107047" cy="702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2857" y="1798095"/>
              <a:ext cx="107047" cy="702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37143" y="6887619"/>
            <a:ext cx="107047" cy="1933333"/>
            <a:chOff x="5137143" y="6887619"/>
            <a:chExt cx="107047" cy="19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7143" y="6887619"/>
              <a:ext cx="107047" cy="19333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5115" y="5744449"/>
            <a:ext cx="2041643" cy="10995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43687" y="762126"/>
            <a:ext cx="2041643" cy="1099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94380" y="663927"/>
            <a:ext cx="10409336" cy="9621787"/>
            <a:chOff x="3694380" y="663927"/>
            <a:chExt cx="10409336" cy="9621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380" y="663927"/>
              <a:ext cx="10409336" cy="9621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0668" y="372378"/>
            <a:ext cx="12784379" cy="9540958"/>
            <a:chOff x="2750668" y="372378"/>
            <a:chExt cx="12784379" cy="9540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0668" y="372378"/>
              <a:ext cx="12784379" cy="9540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90671" y="243627"/>
            <a:ext cx="11304372" cy="9798461"/>
            <a:chOff x="3490671" y="243627"/>
            <a:chExt cx="11304372" cy="9798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0671" y="243627"/>
              <a:ext cx="11304372" cy="9798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176" y="1907405"/>
            <a:ext cx="17959487" cy="6771429"/>
            <a:chOff x="164176" y="1907405"/>
            <a:chExt cx="17959487" cy="67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142711" y="1916771"/>
              <a:ext cx="8978535" cy="6752210"/>
              <a:chOff x="9142711" y="1916771"/>
              <a:chExt cx="8978535" cy="67522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711" y="1916771"/>
                <a:ext cx="8978535" cy="67522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176" y="1907405"/>
              <a:ext cx="8978535" cy="6770941"/>
              <a:chOff x="164176" y="1907405"/>
              <a:chExt cx="8978535" cy="677094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176" y="1907405"/>
                <a:ext cx="8978535" cy="677094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0009" y="299224"/>
            <a:ext cx="12845696" cy="9687266"/>
            <a:chOff x="2720009" y="299224"/>
            <a:chExt cx="12845696" cy="9687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0009" y="299224"/>
              <a:ext cx="12845696" cy="9687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54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7094" y="7716076"/>
            <a:ext cx="4685714" cy="4219048"/>
            <a:chOff x="-347094" y="7716076"/>
            <a:chExt cx="4685714" cy="4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18864" y="5291480"/>
              <a:ext cx="9371429" cy="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7094" y="7716076"/>
              <a:ext cx="4685714" cy="4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075" y="-709010"/>
            <a:ext cx="10647619" cy="4580952"/>
            <a:chOff x="8380075" y="-709010"/>
            <a:chExt cx="10647619" cy="45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5271" y="-2700481"/>
              <a:ext cx="21295238" cy="916190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0075" y="-709010"/>
              <a:ext cx="10647619" cy="45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4537" y="-459267"/>
            <a:ext cx="19374788" cy="11204248"/>
            <a:chOff x="-544537" y="-459267"/>
            <a:chExt cx="19374788" cy="11204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44537" y="-459267"/>
              <a:ext cx="19374788" cy="112042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6670" y="4006357"/>
            <a:ext cx="16236552" cy="23504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6240" y="5619048"/>
            <a:ext cx="19642005" cy="6137145"/>
            <a:chOff x="-416240" y="5619048"/>
            <a:chExt cx="19642005" cy="6137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6240" y="5619048"/>
              <a:ext cx="19642005" cy="6137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6184" y="2600950"/>
            <a:ext cx="6810006" cy="9556709"/>
            <a:chOff x="11166184" y="2600950"/>
            <a:chExt cx="6810006" cy="9556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3731" y="-2253594"/>
              <a:ext cx="13620012" cy="1911341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6184" y="2600950"/>
              <a:ext cx="6810006" cy="9556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8095" y="4404762"/>
            <a:ext cx="6485216" cy="9757143"/>
            <a:chOff x="9738095" y="4404762"/>
            <a:chExt cx="6485216" cy="97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2341" y="-509565"/>
              <a:ext cx="12970433" cy="1951428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8095" y="4404762"/>
              <a:ext cx="6485216" cy="975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222" y="1395929"/>
            <a:ext cx="10199307" cy="3030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53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0542" y="1884325"/>
            <a:ext cx="3395018" cy="25976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94215" y="2519678"/>
            <a:ext cx="9064487" cy="4769723"/>
            <a:chOff x="6294215" y="2519678"/>
            <a:chExt cx="9064487" cy="47697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728" y="2551279"/>
              <a:ext cx="764954" cy="70913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275" y="2435222"/>
              <a:ext cx="6561573" cy="98777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4725" y="3547929"/>
              <a:ext cx="869716" cy="70913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3275" y="3431875"/>
              <a:ext cx="3972193" cy="96872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4725" y="4540796"/>
              <a:ext cx="869716" cy="70913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73278" y="4430630"/>
              <a:ext cx="6192888" cy="98305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4725" y="5482555"/>
              <a:ext cx="879240" cy="70913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3275" y="5366500"/>
              <a:ext cx="1909488" cy="9687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4725" y="6506425"/>
              <a:ext cx="869716" cy="70913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3275" y="6390370"/>
              <a:ext cx="1543926" cy="94967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6294215" y="3216953"/>
              <a:ext cx="8801250" cy="117302"/>
              <a:chOff x="6294215" y="3216953"/>
              <a:chExt cx="8801250" cy="11730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94215" y="3216953"/>
                <a:ext cx="8801250" cy="11730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94215" y="4213603"/>
              <a:ext cx="8801250" cy="125732"/>
              <a:chOff x="6294215" y="4213603"/>
              <a:chExt cx="8801250" cy="1257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94215" y="4213603"/>
                <a:ext cx="8801250" cy="1257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94215" y="5206470"/>
              <a:ext cx="8801250" cy="117302"/>
              <a:chOff x="6294215" y="5206470"/>
              <a:chExt cx="8801250" cy="11730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294215" y="5206470"/>
                <a:ext cx="8801250" cy="1173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294215" y="6148229"/>
              <a:ext cx="8801250" cy="117302"/>
              <a:chOff x="6294215" y="6148229"/>
              <a:chExt cx="8801250" cy="11730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294215" y="6148229"/>
                <a:ext cx="8801250" cy="1173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294215" y="7172098"/>
              <a:ext cx="8801250" cy="117302"/>
              <a:chOff x="6294215" y="7172098"/>
              <a:chExt cx="8801250" cy="1173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94215" y="7172098"/>
                <a:ext cx="8801250" cy="11730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395335" y="1783182"/>
            <a:ext cx="1780758" cy="1780758"/>
            <a:chOff x="17395335" y="1783182"/>
            <a:chExt cx="1780758" cy="17807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95335" y="1783182"/>
              <a:ext cx="1780758" cy="17807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6561905"/>
            <a:ext cx="8771429" cy="3723810"/>
            <a:chOff x="0" y="6561905"/>
            <a:chExt cx="8771429" cy="37238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4142656" y="4943058"/>
              <a:ext cx="17542857" cy="744761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6561905"/>
              <a:ext cx="8771429" cy="3723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63661" y="-304762"/>
            <a:ext cx="6019048" cy="8314286"/>
            <a:chOff x="13163661" y="-304762"/>
            <a:chExt cx="6019048" cy="83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47009" y="-4069033"/>
              <a:ext cx="12038095" cy="1662857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63661" y="-304762"/>
              <a:ext cx="6019048" cy="83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6240" y="5619048"/>
            <a:ext cx="19642005" cy="6137145"/>
            <a:chOff x="-416240" y="5619048"/>
            <a:chExt cx="19642005" cy="6137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6240" y="5619048"/>
              <a:ext cx="19642005" cy="6137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6184" y="2600950"/>
            <a:ext cx="6810006" cy="9556709"/>
            <a:chOff x="11166184" y="2600950"/>
            <a:chExt cx="6810006" cy="9556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3731" y="-2253594"/>
              <a:ext cx="13620012" cy="1911341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6184" y="2600950"/>
              <a:ext cx="6810006" cy="9556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8095" y="4404762"/>
            <a:ext cx="6485216" cy="9757143"/>
            <a:chOff x="9738095" y="4404762"/>
            <a:chExt cx="6485216" cy="97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2341" y="-509565"/>
              <a:ext cx="12970433" cy="1951428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8095" y="4404762"/>
              <a:ext cx="6485216" cy="97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75338" y="-467623"/>
            <a:ext cx="19642005" cy="11943813"/>
            <a:chOff x="-975338" y="-467623"/>
            <a:chExt cx="19642005" cy="119438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75338" y="-467623"/>
              <a:ext cx="19642005" cy="119438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1430" y="2510486"/>
            <a:ext cx="15522805" cy="59880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69007" y="-259207"/>
            <a:ext cx="8616707" cy="10544922"/>
            <a:chOff x="9669007" y="-259207"/>
            <a:chExt cx="8616707" cy="10544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9007" y="-259207"/>
              <a:ext cx="8616707" cy="10544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625" y="3644712"/>
            <a:ext cx="3242822" cy="2615179"/>
            <a:chOff x="938625" y="3644712"/>
            <a:chExt cx="3242822" cy="26151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625" y="3644712"/>
              <a:ext cx="3242822" cy="2615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625" y="653456"/>
            <a:ext cx="3242822" cy="2318111"/>
            <a:chOff x="938625" y="653456"/>
            <a:chExt cx="3242822" cy="2318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625" y="653456"/>
              <a:ext cx="3242822" cy="23181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08113" y="786789"/>
            <a:ext cx="3242822" cy="2719786"/>
            <a:chOff x="4608113" y="786789"/>
            <a:chExt cx="3242822" cy="27197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8113" y="786789"/>
              <a:ext cx="3242822" cy="2719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08113" y="6815691"/>
            <a:ext cx="3242822" cy="2899831"/>
            <a:chOff x="4608113" y="6815691"/>
            <a:chExt cx="3242822" cy="28998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8113" y="6815691"/>
              <a:ext cx="3242822" cy="2899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625" y="6682358"/>
            <a:ext cx="3242822" cy="2599731"/>
            <a:chOff x="938625" y="6682358"/>
            <a:chExt cx="3242822" cy="25997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625" y="6682358"/>
              <a:ext cx="3242822" cy="2599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08113" y="3656140"/>
            <a:ext cx="2846631" cy="2490803"/>
            <a:chOff x="4608113" y="3656140"/>
            <a:chExt cx="2846631" cy="24908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8113" y="3656140"/>
              <a:ext cx="2846631" cy="24908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29741" y="1474181"/>
            <a:ext cx="676661" cy="676661"/>
            <a:chOff x="14129741" y="1474181"/>
            <a:chExt cx="676661" cy="6766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29741" y="1474181"/>
              <a:ext cx="676661" cy="6766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91176" y="5470282"/>
            <a:ext cx="676661" cy="676661"/>
            <a:chOff x="12691176" y="5470282"/>
            <a:chExt cx="676661" cy="6766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1176" y="5470282"/>
              <a:ext cx="676661" cy="676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52611" y="5921560"/>
            <a:ext cx="676661" cy="676661"/>
            <a:chOff x="11252611" y="5921560"/>
            <a:chExt cx="676661" cy="676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52611" y="5921560"/>
              <a:ext cx="676661" cy="6766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58560" y="5649897"/>
            <a:ext cx="676661" cy="676661"/>
            <a:chOff x="12158560" y="5649897"/>
            <a:chExt cx="676661" cy="6766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58560" y="5649897"/>
              <a:ext cx="676661" cy="6766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81182" y="6374504"/>
            <a:ext cx="676661" cy="676661"/>
            <a:chOff x="11881182" y="6374504"/>
            <a:chExt cx="676661" cy="6766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81182" y="6374504"/>
              <a:ext cx="676661" cy="676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69007" y="-259207"/>
            <a:ext cx="8616707" cy="10544922"/>
            <a:chOff x="9669007" y="-259207"/>
            <a:chExt cx="8616707" cy="10544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9007" y="-259207"/>
              <a:ext cx="8616707" cy="10544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625" y="3644712"/>
            <a:ext cx="3242822" cy="2615179"/>
            <a:chOff x="938625" y="3644712"/>
            <a:chExt cx="3242822" cy="26151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625" y="3644712"/>
              <a:ext cx="3242822" cy="2615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625" y="653456"/>
            <a:ext cx="3242822" cy="2318111"/>
            <a:chOff x="938625" y="653456"/>
            <a:chExt cx="3242822" cy="2318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625" y="653456"/>
              <a:ext cx="3242822" cy="23181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08113" y="786789"/>
            <a:ext cx="3242822" cy="2719786"/>
            <a:chOff x="4608113" y="786789"/>
            <a:chExt cx="3242822" cy="27197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8113" y="786789"/>
              <a:ext cx="3242822" cy="2719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08113" y="6815691"/>
            <a:ext cx="3242822" cy="2899831"/>
            <a:chOff x="4608113" y="6815691"/>
            <a:chExt cx="3242822" cy="28998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8113" y="6815691"/>
              <a:ext cx="3242822" cy="2899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625" y="6682358"/>
            <a:ext cx="3242822" cy="2599731"/>
            <a:chOff x="938625" y="6682358"/>
            <a:chExt cx="3242822" cy="25997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625" y="6682358"/>
              <a:ext cx="3242822" cy="2599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08113" y="3656140"/>
            <a:ext cx="2846631" cy="2490803"/>
            <a:chOff x="4608113" y="3656140"/>
            <a:chExt cx="2846631" cy="24908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8113" y="3656140"/>
              <a:ext cx="2846631" cy="24908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29741" y="1474181"/>
            <a:ext cx="676661" cy="676661"/>
            <a:chOff x="14129741" y="1474181"/>
            <a:chExt cx="676661" cy="6766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29741" y="1474181"/>
              <a:ext cx="676661" cy="6766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91176" y="5470282"/>
            <a:ext cx="676661" cy="676661"/>
            <a:chOff x="12691176" y="5470282"/>
            <a:chExt cx="676661" cy="6766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1176" y="5470282"/>
              <a:ext cx="676661" cy="676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52611" y="5921560"/>
            <a:ext cx="676661" cy="676661"/>
            <a:chOff x="11252611" y="5921560"/>
            <a:chExt cx="676661" cy="676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52611" y="5921560"/>
              <a:ext cx="676661" cy="6766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58560" y="5649897"/>
            <a:ext cx="676661" cy="676661"/>
            <a:chOff x="12158560" y="5649897"/>
            <a:chExt cx="676661" cy="6766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58560" y="5649897"/>
              <a:ext cx="676661" cy="6766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81182" y="6374504"/>
            <a:ext cx="676661" cy="676661"/>
            <a:chOff x="11881182" y="6374504"/>
            <a:chExt cx="676661" cy="6766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81182" y="6374504"/>
              <a:ext cx="676661" cy="6766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525679" y="-393292"/>
            <a:ext cx="20274250" cy="11029483"/>
            <a:chOff x="-525679" y="-393292"/>
            <a:chExt cx="20274250" cy="110294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25679" y="-393292"/>
              <a:ext cx="20274250" cy="1102948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5719" y="2464776"/>
            <a:ext cx="13203448" cy="50856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8387" y="0"/>
            <a:ext cx="14694627" cy="10152381"/>
            <a:chOff x="1798387" y="0"/>
            <a:chExt cx="14694627" cy="10152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273966" y="536462"/>
              <a:ext cx="7213361" cy="9123245"/>
              <a:chOff x="9273966" y="536462"/>
              <a:chExt cx="7213361" cy="91232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273966" y="536462"/>
                <a:ext cx="7213361" cy="91232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98387" y="0"/>
              <a:ext cx="7315579" cy="10147416"/>
              <a:chOff x="1798387" y="0"/>
              <a:chExt cx="7315579" cy="101474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98387" y="0"/>
                <a:ext cx="7315579" cy="101474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605714" y="632326"/>
            <a:ext cx="993421" cy="458708"/>
            <a:chOff x="2605714" y="632326"/>
            <a:chExt cx="993421" cy="4587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5714" y="632326"/>
              <a:ext cx="993421" cy="458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05714" y="7262857"/>
            <a:ext cx="993421" cy="458708"/>
            <a:chOff x="2605714" y="7262857"/>
            <a:chExt cx="993421" cy="4587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5714" y="7262857"/>
              <a:ext cx="993421" cy="4587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57143" y="3038435"/>
            <a:ext cx="993421" cy="458708"/>
            <a:chOff x="10057143" y="3038435"/>
            <a:chExt cx="993421" cy="4587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3038435"/>
              <a:ext cx="993421" cy="4587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05714" y="4287958"/>
            <a:ext cx="993421" cy="458708"/>
            <a:chOff x="2605714" y="4287958"/>
            <a:chExt cx="993421" cy="458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5714" y="4287958"/>
              <a:ext cx="993421" cy="4587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05714" y="2457821"/>
            <a:ext cx="993421" cy="458708"/>
            <a:chOff x="2605714" y="2457821"/>
            <a:chExt cx="993421" cy="4587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5714" y="2457821"/>
              <a:ext cx="993421" cy="4587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57143" y="5476530"/>
            <a:ext cx="993421" cy="458708"/>
            <a:chOff x="10057143" y="5476530"/>
            <a:chExt cx="993421" cy="4587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7143" y="5476530"/>
              <a:ext cx="993421" cy="458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8387" y="0"/>
            <a:ext cx="14694627" cy="10152381"/>
            <a:chOff x="1798387" y="0"/>
            <a:chExt cx="14694627" cy="10152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273966" y="536462"/>
              <a:ext cx="7213361" cy="9123245"/>
              <a:chOff x="9273966" y="536462"/>
              <a:chExt cx="7213361" cy="91232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273966" y="536462"/>
                <a:ext cx="7213361" cy="91232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98387" y="0"/>
              <a:ext cx="7315579" cy="10147416"/>
              <a:chOff x="1798387" y="0"/>
              <a:chExt cx="7315579" cy="101474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98387" y="0"/>
                <a:ext cx="7315579" cy="101474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605714" y="632326"/>
            <a:ext cx="993421" cy="458708"/>
            <a:chOff x="2605714" y="632326"/>
            <a:chExt cx="993421" cy="4587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5714" y="632326"/>
              <a:ext cx="993421" cy="458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05714" y="7262857"/>
            <a:ext cx="993421" cy="458708"/>
            <a:chOff x="2605714" y="7262857"/>
            <a:chExt cx="993421" cy="4587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5714" y="7262857"/>
              <a:ext cx="993421" cy="4587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57143" y="3038435"/>
            <a:ext cx="993421" cy="458708"/>
            <a:chOff x="10057143" y="3038435"/>
            <a:chExt cx="993421" cy="4587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3038435"/>
              <a:ext cx="993421" cy="4587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05714" y="4287958"/>
            <a:ext cx="993421" cy="458708"/>
            <a:chOff x="2605714" y="4287958"/>
            <a:chExt cx="993421" cy="458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5714" y="4287958"/>
              <a:ext cx="993421" cy="4587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05714" y="2457821"/>
            <a:ext cx="993421" cy="458708"/>
            <a:chOff x="2605714" y="2457821"/>
            <a:chExt cx="993421" cy="4587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5714" y="2457821"/>
              <a:ext cx="993421" cy="4587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57143" y="5476530"/>
            <a:ext cx="993421" cy="458708"/>
            <a:chOff x="10057143" y="5476530"/>
            <a:chExt cx="993421" cy="4587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7143" y="5476530"/>
              <a:ext cx="993421" cy="4587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525679" y="-393292"/>
            <a:ext cx="20274250" cy="11029483"/>
            <a:chOff x="-525679" y="-393292"/>
            <a:chExt cx="20274250" cy="110294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25679" y="-393292"/>
              <a:ext cx="20274250" cy="1102948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004" y="3847629"/>
            <a:ext cx="11566958" cy="268908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0668" y="372378"/>
            <a:ext cx="12784379" cy="9540958"/>
            <a:chOff x="2750668" y="372378"/>
            <a:chExt cx="12784379" cy="9540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0668" y="372378"/>
              <a:ext cx="12784379" cy="95409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27001" y="9671818"/>
            <a:ext cx="850895" cy="376898"/>
            <a:chOff x="4627001" y="9671818"/>
            <a:chExt cx="850895" cy="376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27001" y="9671818"/>
              <a:ext cx="850895" cy="376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1342" y="9724887"/>
            <a:ext cx="850895" cy="376898"/>
            <a:chOff x="5481342" y="9724887"/>
            <a:chExt cx="850895" cy="3768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481342" y="9724887"/>
              <a:ext cx="850895" cy="3768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6294" y="9671818"/>
            <a:ext cx="850895" cy="376898"/>
            <a:chOff x="3366294" y="9671818"/>
            <a:chExt cx="850895" cy="3768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366294" y="9671818"/>
              <a:ext cx="850895" cy="3768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43247" y="9724887"/>
            <a:ext cx="850895" cy="376898"/>
            <a:chOff x="8243247" y="9724887"/>
            <a:chExt cx="850895" cy="3768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243247" y="9724887"/>
              <a:ext cx="850895" cy="376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0668" y="372378"/>
            <a:ext cx="12784379" cy="9540958"/>
            <a:chOff x="2750668" y="372378"/>
            <a:chExt cx="12784379" cy="9540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0668" y="372378"/>
              <a:ext cx="12784379" cy="95409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5679" y="-393292"/>
            <a:ext cx="20274250" cy="11029483"/>
            <a:chOff x="-525679" y="-393292"/>
            <a:chExt cx="20274250" cy="110294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5679" y="-393292"/>
              <a:ext cx="20274250" cy="110294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5718" y="5980956"/>
            <a:ext cx="7920358" cy="27089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5718" y="1805727"/>
            <a:ext cx="8308728" cy="27089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7139" y="5980956"/>
            <a:ext cx="7920357" cy="27089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6663" y="1805727"/>
            <a:ext cx="7920357" cy="27089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304" y="1440116"/>
            <a:ext cx="17961905" cy="7410496"/>
            <a:chOff x="166304" y="1440116"/>
            <a:chExt cx="17961905" cy="74104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6304" y="5136327"/>
              <a:ext cx="8895964" cy="3641394"/>
              <a:chOff x="166304" y="5136327"/>
              <a:chExt cx="8895964" cy="364139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304" y="5136327"/>
                <a:ext cx="8895964" cy="36413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214648" y="1440116"/>
              <a:ext cx="8895964" cy="3696210"/>
              <a:chOff x="9214648" y="1440116"/>
              <a:chExt cx="8895964" cy="36962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14648" y="1440116"/>
                <a:ext cx="8895964" cy="36962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18685" y="1440116"/>
              <a:ext cx="8895964" cy="3704013"/>
              <a:chOff x="318685" y="1440116"/>
              <a:chExt cx="8895964" cy="37040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8685" y="1440116"/>
                <a:ext cx="8895964" cy="37040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23447" y="5136327"/>
              <a:ext cx="8895964" cy="3709271"/>
              <a:chOff x="9223447" y="5136327"/>
              <a:chExt cx="8895964" cy="37092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23447" y="5136327"/>
                <a:ext cx="8895964" cy="37092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3390" y="141969"/>
            <a:ext cx="11538935" cy="10001777"/>
            <a:chOff x="3373390" y="141969"/>
            <a:chExt cx="11538935" cy="1000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3390" y="141969"/>
              <a:ext cx="11538935" cy="10001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763" y="-38095"/>
            <a:ext cx="18910477" cy="1973333"/>
            <a:chOff x="-624763" y="-38095"/>
            <a:chExt cx="18910477" cy="197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51199" y="-895960"/>
              <a:ext cx="37820954" cy="394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4763" y="-38095"/>
              <a:ext cx="18910477" cy="19733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763" y="389846"/>
            <a:ext cx="1719912" cy="13085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106" y="2613925"/>
            <a:ext cx="16282243" cy="63788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32049"/>
            <a:ext cx="18285714" cy="7153665"/>
            <a:chOff x="0" y="3132049"/>
            <a:chExt cx="18285714" cy="7153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32049"/>
              <a:ext cx="18285714" cy="71536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4469" y="1404510"/>
            <a:ext cx="7733474" cy="13961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186" y="4330317"/>
            <a:ext cx="14376952" cy="310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90476" y="-145909"/>
            <a:ext cx="6171429" cy="2025370"/>
            <a:chOff x="10790476" y="-145909"/>
            <a:chExt cx="6171429" cy="20253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6961" y="-1026395"/>
              <a:ext cx="12342857" cy="405074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90476" y="-145909"/>
              <a:ext cx="6171429" cy="2025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16082" y="6348991"/>
            <a:ext cx="10504762" cy="4676190"/>
            <a:chOff x="-2616082" y="6348991"/>
            <a:chExt cx="10504762" cy="46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563242" y="4316118"/>
              <a:ext cx="21009524" cy="935238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16082" y="6348991"/>
              <a:ext cx="10504762" cy="46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642005" cy="1664760"/>
            <a:chOff x="0" y="0"/>
            <a:chExt cx="19642005" cy="1664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36979" y="-731563"/>
              <a:ext cx="39284009" cy="332952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642005" cy="16647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543" y="184766"/>
            <a:ext cx="3279436" cy="1333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6436" y="6000000"/>
            <a:ext cx="15452843" cy="853333"/>
            <a:chOff x="1416436" y="6000000"/>
            <a:chExt cx="15452843" cy="8533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010" y="5908574"/>
              <a:ext cx="2099238" cy="102169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68390" y="5908574"/>
              <a:ext cx="2108762" cy="102169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9625" y="5908574"/>
              <a:ext cx="2070667" cy="102169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3448" y="5908574"/>
              <a:ext cx="2099238" cy="10216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90972" y="-140925"/>
            <a:ext cx="8107491" cy="1709009"/>
            <a:chOff x="11890972" y="-140925"/>
            <a:chExt cx="8107491" cy="17090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60000">
              <a:off x="7948776" y="-883880"/>
              <a:ext cx="16214982" cy="341801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60000">
              <a:off x="11890972" y="-140925"/>
              <a:ext cx="8107491" cy="17090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54233" y="3210304"/>
            <a:ext cx="2434294" cy="2420497"/>
            <a:chOff x="5554233" y="3210304"/>
            <a:chExt cx="2434294" cy="24204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233" y="3210304"/>
              <a:ext cx="2434294" cy="24204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2158" y="3210304"/>
            <a:ext cx="2387121" cy="2387121"/>
            <a:chOff x="14482158" y="3210304"/>
            <a:chExt cx="2387121" cy="23871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82158" y="3210304"/>
              <a:ext cx="2387121" cy="2387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8826" y="3210304"/>
            <a:ext cx="2567271" cy="2510557"/>
            <a:chOff x="808826" y="3210304"/>
            <a:chExt cx="2567271" cy="25105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8826" y="3210304"/>
              <a:ext cx="2567271" cy="25105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29574" y="3210304"/>
            <a:ext cx="2978953" cy="2595196"/>
            <a:chOff x="9729574" y="3210304"/>
            <a:chExt cx="2978953" cy="25951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9574" y="3210304"/>
              <a:ext cx="2978953" cy="259519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73135" y="7064323"/>
            <a:ext cx="4221395" cy="126663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87620" y="7064325"/>
            <a:ext cx="3349757" cy="5504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19049" y="7071944"/>
            <a:ext cx="3852605" cy="12647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0477" y="7070039"/>
            <a:ext cx="4373700" cy="9104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51501" y="1939046"/>
            <a:ext cx="1253239" cy="892532"/>
            <a:chOff x="10551501" y="1939046"/>
            <a:chExt cx="1253239" cy="892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51501" y="1939046"/>
              <a:ext cx="1253239" cy="892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642005" cy="1664760"/>
            <a:chOff x="0" y="0"/>
            <a:chExt cx="19642005" cy="1664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36979" y="-731563"/>
              <a:ext cx="39284009" cy="332952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642005" cy="16647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543" y="184766"/>
            <a:ext cx="2604941" cy="13302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7399" y="4430264"/>
            <a:ext cx="2099238" cy="10216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662" y="8631866"/>
            <a:ext cx="2099238" cy="1021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0972" y="-140925"/>
            <a:ext cx="8107491" cy="1709009"/>
            <a:chOff x="11890972" y="-140925"/>
            <a:chExt cx="8107491" cy="17090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60000">
              <a:off x="7948776" y="-883880"/>
              <a:ext cx="16214982" cy="341801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60000">
              <a:off x="11890972" y="-140925"/>
              <a:ext cx="8107491" cy="1709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8826" y="6542402"/>
            <a:ext cx="1580322" cy="1571366"/>
            <a:chOff x="808826" y="6542402"/>
            <a:chExt cx="1580322" cy="15713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826" y="6542402"/>
              <a:ext cx="1580322" cy="15713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2099" y="6481450"/>
            <a:ext cx="1901616" cy="2939287"/>
            <a:chOff x="8992099" y="6481450"/>
            <a:chExt cx="1901616" cy="29392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1049" y="8479860"/>
              <a:ext cx="2093126" cy="101856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992099" y="6481450"/>
              <a:ext cx="1684104" cy="1684104"/>
              <a:chOff x="8992099" y="6481450"/>
              <a:chExt cx="1684104" cy="16841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92099" y="6481450"/>
                <a:ext cx="1684104" cy="16841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08826" y="2353161"/>
            <a:ext cx="1580322" cy="1545411"/>
            <a:chOff x="808826" y="2353161"/>
            <a:chExt cx="1580322" cy="15454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8826" y="2353161"/>
              <a:ext cx="1580322" cy="15454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8297" y="2353161"/>
            <a:ext cx="1925410" cy="2789696"/>
            <a:chOff x="8858297" y="2353161"/>
            <a:chExt cx="1925410" cy="27896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6871" y="4198098"/>
              <a:ext cx="2070667" cy="102169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858297" y="2353161"/>
              <a:ext cx="1773935" cy="1545411"/>
              <a:chOff x="8858297" y="2353161"/>
              <a:chExt cx="1773935" cy="154541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858297" y="2353161"/>
                <a:ext cx="1773935" cy="1545411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42912" y="6491599"/>
            <a:ext cx="6655508" cy="18183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69421" y="1664760"/>
            <a:ext cx="923817" cy="657924"/>
            <a:chOff x="9369421" y="1664760"/>
            <a:chExt cx="923817" cy="6579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69421" y="1664760"/>
              <a:ext cx="923817" cy="6579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71325" y="2364096"/>
            <a:ext cx="5933024" cy="199804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69992" y="6495354"/>
            <a:ext cx="5749624" cy="16785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50530" y="2403978"/>
            <a:ext cx="6592174" cy="18183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354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7094" y="7716076"/>
            <a:ext cx="4685714" cy="4219048"/>
            <a:chOff x="-347094" y="7716076"/>
            <a:chExt cx="4685714" cy="4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18864" y="5291480"/>
              <a:ext cx="9371429" cy="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7094" y="7716076"/>
              <a:ext cx="4685714" cy="4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075" y="-709010"/>
            <a:ext cx="10647619" cy="4580952"/>
            <a:chOff x="8380075" y="-709010"/>
            <a:chExt cx="10647619" cy="45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5271" y="-2700481"/>
              <a:ext cx="21295238" cy="916190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0075" y="-709010"/>
              <a:ext cx="10647619" cy="45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4537" y="-459267"/>
            <a:ext cx="19374788" cy="11204248"/>
            <a:chOff x="-544537" y="-459267"/>
            <a:chExt cx="19374788" cy="11204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44537" y="-459267"/>
              <a:ext cx="19374788" cy="112042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291" y="3590488"/>
            <a:ext cx="11021306" cy="313517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354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7094" y="7716076"/>
            <a:ext cx="4685714" cy="4219048"/>
            <a:chOff x="-347094" y="7716076"/>
            <a:chExt cx="4685714" cy="4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18864" y="5291480"/>
              <a:ext cx="9371429" cy="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7094" y="7716076"/>
              <a:ext cx="4685714" cy="4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075" y="-709010"/>
            <a:ext cx="10647619" cy="4580952"/>
            <a:chOff x="8380075" y="-709010"/>
            <a:chExt cx="10647619" cy="45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5271" y="-2700481"/>
              <a:ext cx="21295238" cy="916190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0075" y="-709010"/>
              <a:ext cx="10647619" cy="45809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293" y="3590483"/>
            <a:ext cx="13375868" cy="32018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132049"/>
            <a:ext cx="18285714" cy="7153665"/>
            <a:chOff x="0" y="3132049"/>
            <a:chExt cx="18285714" cy="7153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32049"/>
              <a:ext cx="18285714" cy="7153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90476" y="-145909"/>
            <a:ext cx="6171429" cy="2025370"/>
            <a:chOff x="10790476" y="-145909"/>
            <a:chExt cx="6171429" cy="2025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6961" y="-1026395"/>
              <a:ext cx="12342857" cy="405074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0476" y="-145909"/>
              <a:ext cx="6171429" cy="2025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9524" y="0"/>
            <a:ext cx="18704762" cy="10310476"/>
            <a:chOff x="-209524" y="0"/>
            <a:chExt cx="18704762" cy="1031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9524" y="0"/>
              <a:ext cx="18704762" cy="103104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7755" y="4318888"/>
            <a:ext cx="11193789" cy="46040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4531" y="1404569"/>
            <a:ext cx="5740418" cy="1395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54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7094" y="7716076"/>
            <a:ext cx="4685714" cy="4219048"/>
            <a:chOff x="-347094" y="7716076"/>
            <a:chExt cx="4685714" cy="4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18864" y="5291480"/>
              <a:ext cx="9371429" cy="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7094" y="7716076"/>
              <a:ext cx="4685714" cy="4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075" y="-709010"/>
            <a:ext cx="10647619" cy="4580952"/>
            <a:chOff x="8380075" y="-709010"/>
            <a:chExt cx="10647619" cy="45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5271" y="-2700481"/>
              <a:ext cx="21295238" cy="916190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0075" y="-709010"/>
              <a:ext cx="10647619" cy="45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4537" y="-459267"/>
            <a:ext cx="19374788" cy="11204248"/>
            <a:chOff x="-544537" y="-459267"/>
            <a:chExt cx="19374788" cy="11204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44537" y="-459267"/>
              <a:ext cx="19374788" cy="112042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73110" y="3847625"/>
            <a:ext cx="12190758" cy="26666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00000"/>
            <a:ext cx="18285714" cy="8685714"/>
            <a:chOff x="0" y="800000"/>
            <a:chExt cx="18285714" cy="86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0000"/>
              <a:ext cx="18285714" cy="86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01620" y="1956850"/>
            <a:ext cx="13082475" cy="7617774"/>
            <a:chOff x="2601620" y="1956850"/>
            <a:chExt cx="13082475" cy="7617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1620" y="1956850"/>
              <a:ext cx="13082475" cy="76177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810" y="421159"/>
            <a:ext cx="6243324" cy="1097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3528" y="1911777"/>
            <a:ext cx="15998659" cy="7789864"/>
            <a:chOff x="1143528" y="1911777"/>
            <a:chExt cx="15998659" cy="7789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528" y="1911777"/>
              <a:ext cx="15998659" cy="77898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8292" y="421159"/>
            <a:ext cx="8033430" cy="1097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36342" y="728867"/>
            <a:ext cx="14413029" cy="8827980"/>
            <a:chOff x="1936342" y="728867"/>
            <a:chExt cx="14413029" cy="8827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6342" y="728867"/>
              <a:ext cx="14413029" cy="8827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2023-03-21T12:12:28Z</dcterms:created>
  <dcterms:modified xsi:type="dcterms:W3CDTF">2023-03-21T12:12:28Z</dcterms:modified>
</cp:coreProperties>
</file>